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8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65347" y="2054073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70817" y="4825437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br>
                <a:rPr lang="es-GT" sz="1300" b="1" dirty="0"/>
              </a:br>
              <a:br>
                <a:rPr lang="es-GT" sz="1300" b="1" dirty="0"/>
              </a:br>
              <a:br>
                <a:rPr lang="es-GT" sz="1300" b="1" dirty="0"/>
              </a:br>
              <a:r>
                <a:rPr lang="es-GT" sz="1300" b="1" dirty="0"/>
                <a:t>Asociación Deportiva Nacional de Tiro con Armas de Caza</a:t>
              </a:r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19, Ley de Acceso a la Información Pública)</a:t>
            </a:r>
          </a:p>
          <a:p>
            <a:r>
              <a:rPr lang="es-GT" sz="850" b="1" dirty="0"/>
              <a:t>CONTRATOS DE ARRENDAMIENTO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351722" y="2178275"/>
            <a:ext cx="6400796" cy="2566005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r>
              <a:rPr lang="es-GT" sz="2200" dirty="0"/>
              <a:t>La Asociación Deportiva Nacional de Tiro con Armas de Caza con relación al numeral 19 del artículo 10 del Capítulo segundo, Decreto No. 57-2008                            informa:</a:t>
            </a:r>
            <a:br>
              <a:rPr lang="es-GT" sz="2200" dirty="0"/>
            </a:br>
            <a:r>
              <a:rPr lang="es-GT" sz="2200" dirty="0"/>
              <a:t>Que no ha suscrito contratos de esta naturaleza durante el ejercicio actual.</a:t>
            </a:r>
            <a:br>
              <a:rPr lang="es-GT" sz="2200" dirty="0"/>
            </a:br>
            <a:r>
              <a:rPr lang="es-GT" sz="2200" dirty="0"/>
              <a:t>Los contratos de arrendamiento suscritos de períodos anteriores se encuentran publicados en este numeral.</a:t>
            </a:r>
          </a:p>
        </p:txBody>
      </p:sp>
    </p:spTree>
    <p:extLst>
      <p:ext uri="{BB962C8B-B14F-4D97-AF65-F5344CB8AC3E}">
        <p14:creationId xmlns:p14="http://schemas.microsoft.com/office/powerpoint/2010/main" val="2973655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</TotalTime>
  <Words>92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19 del artículo 10 del Capítulo segundo, Decreto No. 57-2008                            informa: Que no ha suscrito contratos de esta naturaleza durante el ejercicio actual. Los contratos de arrendamiento suscritos de períodos anteriores se encuentran publicados en este numeral.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208</cp:revision>
  <cp:lastPrinted>2018-12-10T19:24:31Z</cp:lastPrinted>
  <dcterms:created xsi:type="dcterms:W3CDTF">2017-06-09T21:20:02Z</dcterms:created>
  <dcterms:modified xsi:type="dcterms:W3CDTF">2023-02-11T16:45:29Z</dcterms:modified>
</cp:coreProperties>
</file>